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9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6" autoAdjust="0"/>
    <p:restoredTop sz="94660"/>
  </p:normalViewPr>
  <p:slideViewPr>
    <p:cSldViewPr snapToGrid="0">
      <p:cViewPr varScale="1">
        <p:scale>
          <a:sx n="78" d="100"/>
          <a:sy n="78" d="100"/>
        </p:scale>
        <p:origin x="2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B6A658-506F-4C2C-AEF6-CA391F9A62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51CBF34-764A-4F6F-BB1B-E25FE1E91C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792002-A1A1-48FC-BD00-9C708824D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8658-65BF-42F8-9FE1-380D62E96927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939D0B-3F12-4145-AB77-773A26341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62B3F7-F7D4-47AE-9A90-EA50C10DD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E6C6D-1442-44FE-A937-9AFB87738C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46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A8C5F0-EC30-4C9C-9590-7FD5D337CE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7CBBF3-7510-4DF9-8CCC-AB52E896E8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9027EE-48A6-48F5-B2E5-AD8317FAA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8658-65BF-42F8-9FE1-380D62E96927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9F2F6E-3F9F-4DD1-BE4C-918EEA09F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AE5D52-03AB-4A40-8B8D-CC792A7F43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E6C6D-1442-44FE-A937-9AFB87738C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3232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C4630F3-EEE2-46C4-A310-AC3DF88431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8AA3787-5D00-4F4E-8B3F-2C75A06A88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A97EE4-F5E4-4BA9-9C0D-F1A643AA9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8658-65BF-42F8-9FE1-380D62E96927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2B933B-1C57-474B-8033-B78053A4F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001FF1-87D5-4301-93A9-E34167BF1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E6C6D-1442-44FE-A937-9AFB87738C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0045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1106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56EC9-B626-4B66-AE87-D2CB2F11C9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716F22-1F5A-4D31-94D6-7CF8D3929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FB0D20-42D3-4C2D-9AA5-17942D6CC5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8658-65BF-42F8-9FE1-380D62E96927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2C2263-71E1-495D-A8DB-0D75FA36B4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86D94F-379F-40F4-8681-4C03F0FBC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E6C6D-1442-44FE-A937-9AFB87738C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2165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19C9F5-C856-4B4E-897D-5AC9CCA0DF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5604D5-6266-456E-AD4D-5531F4BCBB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5C7082-C861-440C-958A-6D6A3C10C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8658-65BF-42F8-9FE1-380D62E96927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D41518-82D4-4C54-B2D2-DB488E76D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1EFA32-2992-4CBD-BA6E-B1B2D0CB2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E6C6D-1442-44FE-A937-9AFB87738C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479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5D8AA-4286-4197-B147-0BB75C725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879C32-28C7-479A-9C6A-00A4B53479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177CFE-5D4F-4F2E-866E-B91C61B668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778897-B288-40B9-B922-8AE07B5E4A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8658-65BF-42F8-9FE1-380D62E96927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95B0C3-068B-42D6-847D-BDA59AF2C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D0F876-FBD6-4671-98DF-6A8DA6EF4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E6C6D-1442-44FE-A937-9AFB87738C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7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AD0733-2086-4301-A5D7-9928D6275A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2A3FFF-B6F1-4518-AB15-C3DA675D58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FF8ED9-ED70-4B62-88B5-3A1E6C8AD3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6EFCB16-5F05-42C7-830D-CC18AC6978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CCAA90F-7439-41C4-9CEE-E4AE262334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24DA87F-5127-44DA-8AD9-BE82CC7C3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8658-65BF-42F8-9FE1-380D62E96927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65D7DB1-1132-4A26-A09B-AC7B03AF2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392FE9E-5CD6-43D6-9FB3-F12D74E54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E6C6D-1442-44FE-A937-9AFB87738C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222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CA6534-1CF1-499C-B6BB-6D82A3B8F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50B8F5-AE74-4A06-B7A6-8A91EECCC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8658-65BF-42F8-9FE1-380D62E96927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7B1FF4-B671-4A94-9275-C270E452D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634E58-08A8-4078-B2EA-0166C4F1C6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E6C6D-1442-44FE-A937-9AFB87738C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4621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962BFE6-A88A-463B-9F17-DAEE8359C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8658-65BF-42F8-9FE1-380D62E96927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77307F0-C4D3-4959-8BCB-161D3C7A99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816833-19DD-4FBE-AA00-78A11F8E1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E6C6D-1442-44FE-A937-9AFB87738C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676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669BBC-52D3-4726-82FD-D5AC100A3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2D564E-D0A4-4616-8B65-6333B9F958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055744-31D2-4F79-A1D6-914D632C49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3FB90B-28D1-4420-9270-D8DF563E48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8658-65BF-42F8-9FE1-380D62E96927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393BE8-2579-4962-80B4-0DDBD8B2E6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0CC2A0-0300-47C3-B917-4C37F7C912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E6C6D-1442-44FE-A937-9AFB87738C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025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2BA2D-9E09-4B80-BBA4-1724AF4E0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DBA9E4-3720-4D22-BF4D-C1DB0F1675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745A25-6B7D-4417-8143-051F33CDF1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FE5B9B-72FD-4A9D-850F-B95A6A8423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D8658-65BF-42F8-9FE1-380D62E96927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3572E4-336B-4DA2-BECE-89D5939DB4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641453-B773-4320-9464-06B525493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E6C6D-1442-44FE-A937-9AFB87738C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451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DD2FE8D-AE9F-47EF-A87E-0A79CEAF22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FE4FF7-1C47-4F03-92A3-0F555FB25D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8AD72-1764-4567-B81F-988C60C338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D8658-65BF-42F8-9FE1-380D62E96927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3127B2-D7F1-4EF7-B92A-79FEF3DDF6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AE81FB-C7C6-4751-B6A7-6953AA0342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6E6C6D-1442-44FE-A937-9AFB87738C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950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E6C7D1-173F-4882-A6AE-08CC426F36A5}"/>
              </a:ext>
            </a:extLst>
          </p:cNvPr>
          <p:cNvSpPr txBox="1"/>
          <p:nvPr/>
        </p:nvSpPr>
        <p:spPr>
          <a:xfrm>
            <a:off x="180870" y="195943"/>
            <a:ext cx="51146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>
                <a:latin typeface="Arial" panose="020B0604020202020204" pitchFamily="34" charset="0"/>
                <a:cs typeface="Arial" panose="020B0604020202020204" pitchFamily="34" charset="0"/>
              </a:rPr>
              <a:t>Categories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A1BF168B-C7A6-41D0-8490-7392F191326A}"/>
              </a:ext>
            </a:extLst>
          </p:cNvPr>
          <p:cNvSpPr/>
          <p:nvPr/>
        </p:nvSpPr>
        <p:spPr>
          <a:xfrm>
            <a:off x="4011909" y="1402413"/>
            <a:ext cx="2979336" cy="1632857"/>
          </a:xfrm>
          <a:prstGeom prst="roundRect">
            <a:avLst/>
          </a:prstGeom>
          <a:solidFill>
            <a:srgbClr val="F2F0C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Rabbit Hutch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E2CF06A-9336-4FC3-9CB9-024C629DD1F9}"/>
              </a:ext>
            </a:extLst>
          </p:cNvPr>
          <p:cNvSpPr/>
          <p:nvPr/>
        </p:nvSpPr>
        <p:spPr>
          <a:xfrm>
            <a:off x="4025611" y="1423855"/>
            <a:ext cx="2979336" cy="1632857"/>
          </a:xfrm>
          <a:prstGeom prst="roundRect">
            <a:avLst/>
          </a:prstGeom>
          <a:solidFill>
            <a:srgbClr val="F2F0C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Cat Playground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96BDC4FB-10F0-4ED2-B604-FDBB48AEABE2}"/>
              </a:ext>
            </a:extLst>
          </p:cNvPr>
          <p:cNvSpPr/>
          <p:nvPr/>
        </p:nvSpPr>
        <p:spPr>
          <a:xfrm>
            <a:off x="3998207" y="1402630"/>
            <a:ext cx="2979336" cy="1632857"/>
          </a:xfrm>
          <a:prstGeom prst="roundRect">
            <a:avLst/>
          </a:prstGeom>
          <a:solidFill>
            <a:srgbClr val="F2F0C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Litter Tray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F00EE9D-61A8-4A4E-958C-CA76C87675F1}"/>
              </a:ext>
            </a:extLst>
          </p:cNvPr>
          <p:cNvSpPr/>
          <p:nvPr/>
        </p:nvSpPr>
        <p:spPr>
          <a:xfrm>
            <a:off x="4025611" y="1402847"/>
            <a:ext cx="2979336" cy="1632857"/>
          </a:xfrm>
          <a:prstGeom prst="roundRect">
            <a:avLst/>
          </a:prstGeom>
          <a:solidFill>
            <a:srgbClr val="F2F0C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Grooming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15E3A6D-447A-4F16-A88E-DA3658289431}"/>
              </a:ext>
            </a:extLst>
          </p:cNvPr>
          <p:cNvSpPr/>
          <p:nvPr/>
        </p:nvSpPr>
        <p:spPr>
          <a:xfrm>
            <a:off x="4053015" y="1434529"/>
            <a:ext cx="2979336" cy="1632857"/>
          </a:xfrm>
          <a:prstGeom prst="roundRect">
            <a:avLst/>
          </a:prstGeom>
          <a:solidFill>
            <a:srgbClr val="F2F0C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Dog Food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104D665F-8A73-4E3A-83E6-9C0B6A98C689}"/>
              </a:ext>
            </a:extLst>
          </p:cNvPr>
          <p:cNvSpPr/>
          <p:nvPr/>
        </p:nvSpPr>
        <p:spPr>
          <a:xfrm>
            <a:off x="4053015" y="1381405"/>
            <a:ext cx="2979336" cy="1632857"/>
          </a:xfrm>
          <a:prstGeom prst="roundRect">
            <a:avLst/>
          </a:prstGeom>
          <a:solidFill>
            <a:srgbClr val="F2F0C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Rabbit Food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199C37B-ACDD-4734-99BB-34A3604EB844}"/>
              </a:ext>
            </a:extLst>
          </p:cNvPr>
          <p:cNvSpPr/>
          <p:nvPr/>
        </p:nvSpPr>
        <p:spPr>
          <a:xfrm>
            <a:off x="4053015" y="1413304"/>
            <a:ext cx="2979336" cy="1632857"/>
          </a:xfrm>
          <a:prstGeom prst="roundRect">
            <a:avLst/>
          </a:prstGeom>
          <a:solidFill>
            <a:srgbClr val="F2F0C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Dog Training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68AACCA-4D84-4A01-9087-206DCFD75EC6}"/>
              </a:ext>
            </a:extLst>
          </p:cNvPr>
          <p:cNvSpPr/>
          <p:nvPr/>
        </p:nvSpPr>
        <p:spPr>
          <a:xfrm>
            <a:off x="2738175" y="938485"/>
            <a:ext cx="4953761" cy="2490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B3DDB8F-C960-45D6-9F4A-714F53E2F6F6}"/>
              </a:ext>
            </a:extLst>
          </p:cNvPr>
          <p:cNvSpPr/>
          <p:nvPr/>
        </p:nvSpPr>
        <p:spPr>
          <a:xfrm>
            <a:off x="661099" y="4167604"/>
            <a:ext cx="3242268" cy="2100105"/>
          </a:xfrm>
          <a:prstGeom prst="rect">
            <a:avLst/>
          </a:prstGeom>
          <a:solidFill>
            <a:srgbClr val="5C627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dirty="0">
                <a:latin typeface="Arial" panose="020B0604020202020204" pitchFamily="34" charset="0"/>
                <a:cs typeface="Arial" panose="020B0604020202020204" pitchFamily="34" charset="0"/>
              </a:rPr>
              <a:t>Dogs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BAEF26C-4075-43D4-99E1-842AC852B9D4}"/>
              </a:ext>
            </a:extLst>
          </p:cNvPr>
          <p:cNvSpPr/>
          <p:nvPr/>
        </p:nvSpPr>
        <p:spPr>
          <a:xfrm>
            <a:off x="4474866" y="4167604"/>
            <a:ext cx="3242268" cy="2100105"/>
          </a:xfrm>
          <a:prstGeom prst="rect">
            <a:avLst/>
          </a:prstGeom>
          <a:solidFill>
            <a:srgbClr val="5C627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dirty="0">
                <a:latin typeface="Arial" panose="020B0604020202020204" pitchFamily="34" charset="0"/>
                <a:cs typeface="Arial" panose="020B0604020202020204" pitchFamily="34" charset="0"/>
              </a:rPr>
              <a:t>Cats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7287BFA-14C9-41DF-AD01-358A40EB0519}"/>
              </a:ext>
            </a:extLst>
          </p:cNvPr>
          <p:cNvSpPr/>
          <p:nvPr/>
        </p:nvSpPr>
        <p:spPr>
          <a:xfrm>
            <a:off x="8288633" y="4167604"/>
            <a:ext cx="3242269" cy="2100105"/>
          </a:xfrm>
          <a:prstGeom prst="rect">
            <a:avLst/>
          </a:prstGeom>
          <a:solidFill>
            <a:srgbClr val="5C627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dirty="0">
                <a:latin typeface="Arial" panose="020B0604020202020204" pitchFamily="34" charset="0"/>
                <a:cs typeface="Arial" panose="020B0604020202020204" pitchFamily="34" charset="0"/>
              </a:rPr>
              <a:t>Rabbits</a:t>
            </a:r>
          </a:p>
        </p:txBody>
      </p:sp>
    </p:spTree>
    <p:extLst>
      <p:ext uri="{BB962C8B-B14F-4D97-AF65-F5344CB8AC3E}">
        <p14:creationId xmlns:p14="http://schemas.microsoft.com/office/powerpoint/2010/main" val="4118446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5.55112E-17 C 0.04127 5.55112E-17 -0.2388 -0.05417 -0.29492 0.01597 C -0.35104 0.08611 -0.33776 0.36389 -0.33776 0.42037 C -0.33776 0.46204 -0.27149 0.4162 -0.27149 0.45787 " pathEditMode="relative" rAng="0" ptsTypes="AAAA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32" y="21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7.63278E-17 C 0.0418 7.63278E-17 0.13555 -0.2206 0.19714 -0.2419 C 0.25873 -0.26319 0.36966 -0.18426 0.36966 -0.12778 C 0.36966 -0.08611 0.36511 0.39444 0.36511 0.43657 " pathEditMode="relative" rAng="0" ptsTypes="AAAA"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77" y="95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7.40741E-7 C 0.04127 -7.40741E-7 -0.2388 -0.05417 -0.29492 0.01597 C -0.35104 0.08611 -0.33776 0.36389 -0.33776 0.42037 C -0.33776 0.46204 -0.27149 0.4162 -0.27149 0.45787 " pathEditMode="relative" rAng="0" ptsTypes="AAAA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32" y="21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1.11111E-6 C 0.04128 -1.11111E-6 -0.23893 -0.05417 -0.29492 0.01597 C -0.35104 0.08611 -0.33776 0.36389 -0.33776 0.42037 C -0.33776 0.46204 -0.27148 0.4162 -0.27148 0.45787 " pathEditMode="relative" rAng="0" ptsTypes="AAAA"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32" y="21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-1.11111E-6 C 0.04076 -1.11111E-6 -0.02031 0.07963 -0.01823 0.15486 C -0.01602 0.23033 0.01979 0.39491 0.01979 0.45093 C 0.01979 0.49259 0.04792 0.39329 0.04792 0.43519 " pathEditMode="relative" rAng="0" ptsTypes="AAAA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3" y="2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-3.7037E-7 C 0.0405 -3.7037E-7 -0.02031 0.0794 -0.01823 0.15486 C -0.01601 0.22986 0.03711 0.39051 0.03711 0.44676 C 0.03711 0.48843 0.03868 0.39236 0.03868 0.43449 " pathEditMode="relative" rAng="0" ptsTypes="AAAA">
                                      <p:cBhvr>
                                        <p:cTn id="3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4" y="22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-0.00069 C 0.04102 -0.00069 0.13477 -0.22107 0.19636 -0.24236 C 0.25794 -0.26366 0.36888 -0.18472 0.36888 -0.12824 C 0.36888 -0.08681 0.35964 0.38819 0.35964 0.43032 " pathEditMode="relative" rAng="0" ptsTypes="AAAA"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77" y="9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12" grpId="0" animBg="1"/>
      <p:bldP spid="10" grpId="0" animBg="1"/>
      <p:bldP spid="11" grpId="0" animBg="1"/>
      <p:bldP spid="15" grpId="0" animBg="1"/>
      <p:bldP spid="8" grpId="0" uiExpand="1" animBg="1"/>
      <p:bldP spid="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17</Words>
  <Application>Microsoft Office PowerPoint</Application>
  <PresentationFormat>Widescreen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Andy Williams</dc:creator>
  <cp:lastModifiedBy>Andy Williams</cp:lastModifiedBy>
  <cp:revision>7</cp:revision>
  <dcterms:created xsi:type="dcterms:W3CDTF">2021-04-01T12:12:47Z</dcterms:created>
  <dcterms:modified xsi:type="dcterms:W3CDTF">2021-08-06T10:27:32Z</dcterms:modified>
</cp:coreProperties>
</file>